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ECA5-39AF-4A5E-AA54-5E2A4C85BA3D}" type="datetimeFigureOut">
              <a:rPr lang="de-DE" smtClean="0"/>
              <a:pPr/>
              <a:t>06.08.2013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4C311-47AB-4126-810C-F70E2E6B79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62" y="404664"/>
            <a:ext cx="87894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6588224" y="2492896"/>
            <a:ext cx="7200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92280" y="4149080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372200" y="4509120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093754">
            <a:off x="6977784" y="2798737"/>
            <a:ext cx="1717209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 smtClean="0">
                <a:solidFill>
                  <a:schemeClr val="bg1"/>
                </a:solidFill>
              </a:rPr>
              <a:t>Wegenetz im Überblick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865"/>
            <a:ext cx="9170808" cy="64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21"/>
            <a:ext cx="9158323" cy="653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986"/>
            <a:ext cx="9144000" cy="687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21" y="260648"/>
            <a:ext cx="904174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9" y="188640"/>
            <a:ext cx="900448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985838"/>
            <a:ext cx="69818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942"/>
            <a:ext cx="9140927" cy="63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474"/>
            <a:ext cx="9397999" cy="667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63" y="260648"/>
            <a:ext cx="89355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0754"/>
            <a:ext cx="9198795" cy="64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09" y="332656"/>
            <a:ext cx="894783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066"/>
            <a:ext cx="9135577" cy="64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oh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62880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724128" y="62373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Wanderverband Hessen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8100392" y="62373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2013</a:t>
            </a:r>
            <a:endParaRPr lang="de-DE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Bildschirmpräsentation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Michael</dc:creator>
  <cp:lastModifiedBy>Michael</cp:lastModifiedBy>
  <cp:revision>8</cp:revision>
  <dcterms:created xsi:type="dcterms:W3CDTF">2013-08-05T13:36:52Z</dcterms:created>
  <dcterms:modified xsi:type="dcterms:W3CDTF">2013-08-06T06:06:51Z</dcterms:modified>
</cp:coreProperties>
</file>